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398" r:id="rId11"/>
    <p:sldId id="399" r:id="rId12"/>
    <p:sldId id="403" r:id="rId13"/>
    <p:sldId id="400" r:id="rId14"/>
    <p:sldId id="411" r:id="rId15"/>
    <p:sldId id="401" r:id="rId16"/>
    <p:sldId id="426" r:id="rId17"/>
    <p:sldId id="404" r:id="rId18"/>
    <p:sldId id="402" r:id="rId19"/>
    <p:sldId id="405" r:id="rId20"/>
    <p:sldId id="406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07" r:id="rId32"/>
    <p:sldId id="428" r:id="rId33"/>
    <p:sldId id="429" r:id="rId34"/>
    <p:sldId id="430" r:id="rId35"/>
    <p:sldId id="408" r:id="rId36"/>
    <p:sldId id="415" r:id="rId37"/>
    <p:sldId id="410" r:id="rId38"/>
    <p:sldId id="427" r:id="rId39"/>
    <p:sldId id="349" r:id="rId40"/>
    <p:sldId id="412" r:id="rId41"/>
    <p:sldId id="413" r:id="rId42"/>
    <p:sldId id="41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develop.com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45219" y="3757991"/>
            <a:ext cx="155440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Кодиране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101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5" y="3810000"/>
            <a:ext cx="47228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Графични и уеб приложения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9" y="1172892"/>
            <a:ext cx="6156883" cy="3614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1" y="1450798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65212" y="759092"/>
            <a:ext cx="4161881" cy="2288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888659" y="515923"/>
            <a:ext cx="4059425" cy="1990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Eclipse;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smtClean="0"/>
              <a:t>Microsoft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Community 2015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://visualstudio.com/products/visual-studio-community-vs</a:t>
            </a:r>
            <a:endParaRPr lang="bg-BG" dirty="0" smtClean="0"/>
          </a:p>
          <a:p>
            <a:pPr lvl="1"/>
            <a:r>
              <a:rPr lang="bg-BG" dirty="0" smtClean="0"/>
              <a:t>Може и по-стара версия на </a:t>
            </a:r>
            <a:r>
              <a:rPr lang="en-US" dirty="0" smtClean="0"/>
              <a:t>Visual Studio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да се ползва друга среда</a:t>
            </a:r>
            <a:endParaRPr lang="en-US" dirty="0" smtClean="0"/>
          </a:p>
          <a:p>
            <a:pPr lvl="1"/>
            <a:r>
              <a:rPr lang="en-US" noProof="1" smtClean="0"/>
              <a:t>MonoDevelop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www.monodevelop.com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465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[File]</a:t>
            </a:r>
            <a:r>
              <a:rPr lang="en-US" dirty="0" smtClean="0">
                <a:sym typeface="Wingdings" panose="05000000000000000000" pitchFamily="2" charset="2"/>
              </a:rPr>
              <a:t> [New]  [Project]  [Visual C#]  [Windows]  [Console Application]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55100" y="1351621"/>
            <a:ext cx="8153400" cy="4875443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1260</Words>
  <Application>Microsoft Office PowerPoint</Application>
  <PresentationFormat>Custom</PresentationFormat>
  <Paragraphs>248</Paragraphs>
  <Slides>41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Графични и уеб приложения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2016-02-20T05:41:55Z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